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6D0B4A9-70F7-4212-8389-2220509DF8C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9E9C74-E2F8-4DF8-A49B-E696CFCA1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Biomedical Research Mentoring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5029200"/>
            <a:ext cx="5114778" cy="1101248"/>
          </a:xfrm>
        </p:spPr>
        <p:txBody>
          <a:bodyPr/>
          <a:lstStyle/>
          <a:p>
            <a:r>
              <a:rPr lang="en-US" dirty="0" smtClean="0"/>
              <a:t>Charles McCombs</a:t>
            </a:r>
          </a:p>
          <a:p>
            <a:r>
              <a:rPr lang="en-US" dirty="0" smtClean="0"/>
              <a:t>4/9/2013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Mindy is a graduate student in Systems Biology &amp; Physiology</a:t>
            </a:r>
          </a:p>
          <a:p>
            <a:r>
              <a:rPr lang="en-US" dirty="0" smtClean="0"/>
              <a:t>The Worrell lab: </a:t>
            </a:r>
          </a:p>
          <a:p>
            <a:pPr lvl="1"/>
            <a:r>
              <a:rPr lang="en-US" dirty="0" smtClean="0"/>
              <a:t>Relationship between ion transporters and intestinal microbiota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Intestine specific Ion Transporter deficient (knock out) mice </a:t>
            </a:r>
          </a:p>
          <a:p>
            <a:pPr lvl="1"/>
            <a:r>
              <a:rPr lang="en-US" dirty="0" smtClean="0"/>
              <a:t>Look for changes in mucus, intestinal structure, microbiota </a:t>
            </a:r>
            <a:r>
              <a:rPr lang="en-US" dirty="0" err="1" smtClean="0"/>
              <a:t>gDNA</a:t>
            </a:r>
            <a:r>
              <a:rPr lang="en-US" dirty="0" smtClean="0"/>
              <a:t>, ion transporter RNA, intestinal concentration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52400"/>
            <a:ext cx="2709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Mouse genotyping</a:t>
            </a:r>
          </a:p>
          <a:p>
            <a:pPr algn="ctr"/>
            <a:r>
              <a:rPr lang="en-US" dirty="0" smtClean="0"/>
              <a:t>=determine WT, HET, KO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4335" y="1051839"/>
            <a:ext cx="4028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Mouse dissection</a:t>
            </a:r>
          </a:p>
          <a:p>
            <a:pPr algn="ctr"/>
            <a:r>
              <a:rPr lang="en-US" dirty="0" smtClean="0"/>
              <a:t>Ileum, cecum, proximal +distal colon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Mucosal scraping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781" y="292786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cDNA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1895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Analyze </a:t>
            </a:r>
            <a:r>
              <a:rPr lang="en-US" dirty="0" err="1" smtClean="0"/>
              <a:t>qRT</a:t>
            </a:r>
            <a:r>
              <a:rPr lang="en-US" dirty="0" smtClean="0"/>
              <a:t>-PCR</a:t>
            </a:r>
          </a:p>
          <a:p>
            <a:pPr algn="ctr"/>
            <a:r>
              <a:rPr lang="en-US" dirty="0" smtClean="0"/>
              <a:t>For ion transporter expression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1981200"/>
            <a:ext cx="2023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Intestinal Flush + </a:t>
            </a:r>
          </a:p>
          <a:p>
            <a:pPr algn="ctr"/>
            <a:r>
              <a:rPr lang="en-US" dirty="0" smtClean="0"/>
              <a:t>Mucosal scraping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32004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gDNA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4267200"/>
            <a:ext cx="1579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Analyze </a:t>
            </a:r>
            <a:r>
              <a:rPr lang="en-US" dirty="0" err="1" smtClean="0"/>
              <a:t>qRT</a:t>
            </a:r>
            <a:r>
              <a:rPr lang="en-US" dirty="0" smtClean="0"/>
              <a:t>-PCR</a:t>
            </a:r>
          </a:p>
          <a:p>
            <a:pPr algn="ctr"/>
            <a:r>
              <a:rPr lang="en-US" dirty="0" smtClean="0"/>
              <a:t>Bacteria composition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2064298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Intestinal Flush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55717" y="2971800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Ion Conc.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2200" y="2043499"/>
            <a:ext cx="170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Tissue samples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2895600"/>
            <a:ext cx="9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Protein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38800" y="3733800"/>
            <a:ext cx="1094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Western </a:t>
            </a:r>
          </a:p>
          <a:p>
            <a:pPr algn="ctr"/>
            <a:r>
              <a:rPr lang="en-US" dirty="0" smtClean="0"/>
              <a:t>Blot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62800" y="289560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Slides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1800" y="3810000"/>
            <a:ext cx="1369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Mucus, oligosaccharides in the mucus and structure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3733800" y="762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62000" y="2514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2743200" y="2667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4724400" y="2438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6172200" y="3352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7391400" y="3352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62000" y="3352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743200" y="3733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62000" y="4343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438400" y="1676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724400" y="1676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762000" y="1600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6858000" y="1676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6172200" y="2438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7391400" y="2438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for Research: Patience, Precision and Microsoft Excel</a:t>
            </a:r>
          </a:p>
          <a:p>
            <a:r>
              <a:rPr lang="en-US" dirty="0" smtClean="0"/>
              <a:t>Research as a profession: Late nights and weekends</a:t>
            </a:r>
          </a:p>
          <a:p>
            <a:endParaRPr lang="en-US" dirty="0" smtClean="0"/>
          </a:p>
          <a:p>
            <a:r>
              <a:rPr lang="en-US" dirty="0" smtClean="0"/>
              <a:t>Me: </a:t>
            </a:r>
          </a:p>
          <a:p>
            <a:pPr lvl="1"/>
            <a:r>
              <a:rPr lang="en-US" dirty="0" smtClean="0"/>
              <a:t>To get the most out of it you need to put a good amount of time in.</a:t>
            </a:r>
          </a:p>
          <a:p>
            <a:pPr lvl="1"/>
            <a:r>
              <a:rPr lang="en-US" dirty="0" smtClean="0"/>
              <a:t>Excitement can make anything interesting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MD or MD/PhD</a:t>
            </a:r>
          </a:p>
          <a:p>
            <a:endParaRPr lang="en-US" dirty="0" smtClean="0"/>
          </a:p>
          <a:p>
            <a:r>
              <a:rPr lang="en-US" dirty="0" smtClean="0"/>
              <a:t>Time for more research in a different area</a:t>
            </a:r>
          </a:p>
          <a:p>
            <a:endParaRPr lang="en-US" dirty="0" smtClean="0"/>
          </a:p>
          <a:p>
            <a:r>
              <a:rPr lang="en-US" dirty="0" smtClean="0"/>
              <a:t>This summer: Shadowing!</a:t>
            </a:r>
          </a:p>
          <a:p>
            <a:endParaRPr lang="en-US" dirty="0" smtClean="0"/>
          </a:p>
          <a:p>
            <a:r>
              <a:rPr lang="en-US" dirty="0" smtClean="0"/>
              <a:t>Next fall: More research?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184</TotalTime>
  <Words>194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Biomedical Research Mentoring Program</vt:lpstr>
      <vt:lpstr>Project Details</vt:lpstr>
      <vt:lpstr>Slide 3</vt:lpstr>
      <vt:lpstr>Looking in</vt:lpstr>
      <vt:lpstr>Where do I go from here?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Biomedical Research Mentoring Program</dc:title>
  <dc:creator>Charles</dc:creator>
  <cp:lastModifiedBy>Charles</cp:lastModifiedBy>
  <cp:revision>16</cp:revision>
  <dcterms:created xsi:type="dcterms:W3CDTF">2013-04-03T03:39:30Z</dcterms:created>
  <dcterms:modified xsi:type="dcterms:W3CDTF">2013-04-08T23:48:41Z</dcterms:modified>
</cp:coreProperties>
</file>